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22"/>
  </p:notesMasterIdLst>
  <p:sldIdLst>
    <p:sldId id="256" r:id="rId2"/>
    <p:sldId id="303" r:id="rId3"/>
    <p:sldId id="304" r:id="rId4"/>
    <p:sldId id="291" r:id="rId5"/>
    <p:sldId id="287" r:id="rId6"/>
    <p:sldId id="289" r:id="rId7"/>
    <p:sldId id="292" r:id="rId8"/>
    <p:sldId id="286" r:id="rId9"/>
    <p:sldId id="288" r:id="rId10"/>
    <p:sldId id="290" r:id="rId11"/>
    <p:sldId id="293" r:id="rId12"/>
    <p:sldId id="296" r:id="rId13"/>
    <p:sldId id="297" r:id="rId14"/>
    <p:sldId id="298" r:id="rId15"/>
    <p:sldId id="299" r:id="rId16"/>
    <p:sldId id="300" r:id="rId17"/>
    <p:sldId id="294" r:id="rId18"/>
    <p:sldId id="295" r:id="rId19"/>
    <p:sldId id="302" r:id="rId20"/>
    <p:sldId id="301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png>
</file>

<file path=ppt/media/image10.png>
</file>

<file path=ppt/media/image14.jpg>
</file>

<file path=ppt/media/image15.png>
</file>

<file path=ppt/media/image2.jpg>
</file>

<file path=ppt/media/image3.jpg>
</file>

<file path=ppt/media/image4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" name="Google Shape;2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CC2E5">
                <a:alpha val="1960"/>
              </a:srgbClr>
            </a:gs>
            <a:gs pos="100000">
              <a:srgbClr val="DDEAF6"/>
            </a:gs>
          </a:gsLst>
          <a:lin ang="540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12" name="Google Shape;12;p1"/>
          <p:cNvGrpSpPr/>
          <p:nvPr/>
        </p:nvGrpSpPr>
        <p:grpSpPr>
          <a:xfrm>
            <a:off x="177206" y="4555131"/>
            <a:ext cx="1727573" cy="483040"/>
            <a:chOff x="107414" y="4557831"/>
            <a:chExt cx="2303783" cy="644525"/>
          </a:xfrm>
        </p:grpSpPr>
        <p:pic>
          <p:nvPicPr>
            <p:cNvPr id="13" name="Google Shape;13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7414" y="4557831"/>
              <a:ext cx="428625" cy="5060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1"/>
            <p:cNvSpPr txBox="1"/>
            <p:nvPr/>
          </p:nvSpPr>
          <p:spPr>
            <a:xfrm>
              <a:off x="536038" y="4617152"/>
              <a:ext cx="1875159" cy="5852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5"/>
                <a:buFont typeface="Arial"/>
                <a:buNone/>
              </a:pPr>
              <a:r>
                <a:rPr lang="ru-RU" sz="67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Московский государственный 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ru-RU" sz="9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технический</a:t>
              </a:r>
              <a:r>
                <a:rPr lang="ru-RU" sz="67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университет 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5"/>
                <a:buFont typeface="Arial"/>
                <a:buNone/>
              </a:pPr>
              <a:r>
                <a:rPr lang="ru-RU" sz="67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им. Н.Э. Баумана</a:t>
              </a: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2514600"/>
          </a:xfrm>
          <a:prstGeom prst="rect">
            <a:avLst/>
          </a:prstGeom>
          <a:noFill/>
          <a:ln>
            <a:noFill/>
          </a:ln>
          <a:effectLst>
            <a:outerShdw dist="76199" dir="2700000" algn="ctr" rotWithShape="0">
              <a:srgbClr val="808080">
                <a:alpha val="74901"/>
              </a:srgbClr>
            </a:outerShdw>
          </a:effectLst>
        </p:spPr>
      </p:pic>
      <p:pic>
        <p:nvPicPr>
          <p:cNvPr id="28" name="Google Shape;28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51075" y="4529138"/>
            <a:ext cx="614363" cy="644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/>
        </p:nvSpPr>
        <p:spPr>
          <a:xfrm>
            <a:off x="2966263" y="4634225"/>
            <a:ext cx="14604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</a:pPr>
            <a:r>
              <a:rPr lang="ru-RU"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Кафедра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</a:pPr>
            <a:r>
              <a:rPr lang="ru-RU" sz="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«Инженерная графика»</a:t>
            </a:r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225451" y="2514600"/>
            <a:ext cx="6858000" cy="1577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dirty="0">
                <a:latin typeface="Arial"/>
                <a:ea typeface="Arial"/>
                <a:cs typeface="Arial"/>
                <a:sym typeface="Arial"/>
              </a:rPr>
              <a:t>Группа РК6-26Б</a:t>
            </a:r>
            <a:endParaRPr sz="36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dirty="0">
                <a:latin typeface="Arial"/>
                <a:ea typeface="Arial"/>
                <a:cs typeface="Arial"/>
                <a:sym typeface="Arial"/>
              </a:rPr>
              <a:t>Петраков С.А.</a:t>
            </a:r>
            <a:endParaRPr sz="36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dirty="0">
                <a:latin typeface="Arial"/>
                <a:ea typeface="Arial"/>
                <a:cs typeface="Arial"/>
                <a:sym typeface="Arial"/>
              </a:rPr>
              <a:t>Инженерная графика</a:t>
            </a:r>
            <a:endParaRPr sz="3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6790474" y="4399000"/>
            <a:ext cx="2308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преподаватель: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Калинин В.И.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1D4CC3-3348-4446-8946-6C224D10BD4E}"/>
              </a:ext>
            </a:extLst>
          </p:cNvPr>
          <p:cNvSpPr txBox="1"/>
          <p:nvPr/>
        </p:nvSpPr>
        <p:spPr>
          <a:xfrm>
            <a:off x="146050" y="2628901"/>
            <a:ext cx="3378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Модуль 1: 22</a:t>
            </a:r>
          </a:p>
          <a:p>
            <a:r>
              <a:rPr lang="ru-RU" dirty="0"/>
              <a:t>Модуль 2: 24</a:t>
            </a:r>
          </a:p>
          <a:p>
            <a:r>
              <a:rPr lang="ru-RU" dirty="0"/>
              <a:t>Модуль 3: 35</a:t>
            </a:r>
          </a:p>
          <a:p>
            <a:r>
              <a:rPr lang="ru-RU" dirty="0"/>
              <a:t>Сумма: 81</a:t>
            </a:r>
          </a:p>
          <a:p>
            <a:r>
              <a:rPr lang="ru-RU" dirty="0"/>
              <a:t>26.05.2020</a:t>
            </a:r>
          </a:p>
          <a:p>
            <a:r>
              <a:rPr lang="ru-RU" dirty="0"/>
              <a:t>Калинин В.И.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1E3B3C-E2FB-43EB-A3CF-2F65E85384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РК2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010E22B-4352-4957-B854-308E87DC8A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258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0A68AE-BAD4-4675-8D51-A98A05091B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1D7B537-9312-4D5C-9B8F-30ED1DE273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2F92E5-E649-4C16-8C55-BC4DB50EA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1704"/>
            <a:ext cx="9144000" cy="32000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6C03AA-AF02-4021-BC94-6B17D03D0149}"/>
              </a:ext>
            </a:extLst>
          </p:cNvPr>
          <p:cNvSpPr txBox="1"/>
          <p:nvPr/>
        </p:nvSpPr>
        <p:spPr>
          <a:xfrm>
            <a:off x="7607430" y="4402318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31.03.2020</a:t>
            </a:r>
          </a:p>
        </p:txBody>
      </p:sp>
    </p:spTree>
    <p:extLst>
      <p:ext uri="{BB962C8B-B14F-4D97-AF65-F5344CB8AC3E}">
        <p14:creationId xmlns:p14="http://schemas.microsoft.com/office/powerpoint/2010/main" val="4154571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BF92C9-03F6-4273-B051-7D8591D1A1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Модуль 3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F8AD7CB-FA8E-484B-9924-80DCF718F2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665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98DA37-D722-4DEF-A269-B5A58EB237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4323A06-B337-4D87-ABBD-E5C43D5A5F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6127750-09F0-424D-9B6C-C87C9FA61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99233" y="-1099232"/>
            <a:ext cx="5121829" cy="732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51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7EA456-EE13-424C-BA63-CC49B68835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68D769F-C860-40C6-B873-38E50D38BB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B5EDFC03-115F-4EA2-BE8F-BD3DE839B5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6714360"/>
              </p:ext>
            </p:extLst>
          </p:nvPr>
        </p:nvGraphicFramePr>
        <p:xfrm>
          <a:off x="0" y="11736"/>
          <a:ext cx="7258639" cy="51317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Acrobat Document" r:id="rId3" imgW="11343881" imgH="8020050" progId="Acrobat.Document.DC">
                  <p:embed/>
                </p:oleObj>
              </mc:Choice>
              <mc:Fallback>
                <p:oleObj name="Acrobat Document" r:id="rId3" imgW="11343881" imgH="802005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1736"/>
                        <a:ext cx="7258639" cy="51317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6D8F558-3BAD-4F6B-A9B3-E62321991BB0}"/>
              </a:ext>
            </a:extLst>
          </p:cNvPr>
          <p:cNvSpPr txBox="1"/>
          <p:nvPr/>
        </p:nvSpPr>
        <p:spPr>
          <a:xfrm>
            <a:off x="5599521" y="3212634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04.04.2020</a:t>
            </a:r>
          </a:p>
        </p:txBody>
      </p:sp>
    </p:spTree>
    <p:extLst>
      <p:ext uri="{BB962C8B-B14F-4D97-AF65-F5344CB8AC3E}">
        <p14:creationId xmlns:p14="http://schemas.microsoft.com/office/powerpoint/2010/main" val="1442827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378358-E10D-4BBD-9599-7ADEF353DA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946EB9F-E8BB-4D05-9BCE-0B5C9F5B3B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C24037C2-DF65-420D-9DC1-7B481A6EEA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3580938"/>
              </p:ext>
            </p:extLst>
          </p:nvPr>
        </p:nvGraphicFramePr>
        <p:xfrm>
          <a:off x="1571806" y="3984"/>
          <a:ext cx="3631790" cy="51395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name="Acrobat Document" r:id="rId3" imgW="5667082" imgH="8020050" progId="Acrobat.Document.DC">
                  <p:embed/>
                </p:oleObj>
              </mc:Choice>
              <mc:Fallback>
                <p:oleObj name="Acrobat Document" r:id="rId3" imgW="5667082" imgH="802005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71806" y="3984"/>
                        <a:ext cx="3631790" cy="51395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6EEEA1A-44BB-4AFE-8785-2BC3504F3BAB}"/>
              </a:ext>
            </a:extLst>
          </p:cNvPr>
          <p:cNvSpPr txBox="1"/>
          <p:nvPr/>
        </p:nvSpPr>
        <p:spPr>
          <a:xfrm>
            <a:off x="5293150" y="4367417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04.04.2020</a:t>
            </a:r>
          </a:p>
        </p:txBody>
      </p:sp>
    </p:spTree>
    <p:extLst>
      <p:ext uri="{BB962C8B-B14F-4D97-AF65-F5344CB8AC3E}">
        <p14:creationId xmlns:p14="http://schemas.microsoft.com/office/powerpoint/2010/main" val="1070375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0C2A4D89-E8F5-45E7-93E6-945D1E5F0C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0330297"/>
              </p:ext>
            </p:extLst>
          </p:nvPr>
        </p:nvGraphicFramePr>
        <p:xfrm>
          <a:off x="58458" y="13079"/>
          <a:ext cx="7256741" cy="51304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name="Acrobat Document" r:id="rId3" imgW="11343881" imgH="8020050" progId="Acrobat.Document.DC">
                  <p:embed/>
                </p:oleObj>
              </mc:Choice>
              <mc:Fallback>
                <p:oleObj name="Acrobat Document" r:id="rId3" imgW="11343881" imgH="802005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458" y="13079"/>
                        <a:ext cx="7256741" cy="51304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F6AC935-670C-425B-96DA-C5D42F304B18}"/>
              </a:ext>
            </a:extLst>
          </p:cNvPr>
          <p:cNvSpPr txBox="1"/>
          <p:nvPr/>
        </p:nvSpPr>
        <p:spPr>
          <a:xfrm>
            <a:off x="5599521" y="3212634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04.04.2020</a:t>
            </a:r>
          </a:p>
        </p:txBody>
      </p:sp>
    </p:spTree>
    <p:extLst>
      <p:ext uri="{BB962C8B-B14F-4D97-AF65-F5344CB8AC3E}">
        <p14:creationId xmlns:p14="http://schemas.microsoft.com/office/powerpoint/2010/main" val="3473997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E9E61E-DC6B-4EEB-900D-AB5A10A806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РК3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AE8D0D6-5962-409B-B2D9-E51EEED949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5427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6CA86-A048-4820-A038-B21CBAA273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849151-5A49-47F5-AAB5-58CCA9B6F3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C3ACA1-0F3B-48EB-9A63-B9F2B747A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2272"/>
            <a:ext cx="9144000" cy="30789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BFD777-3E6B-4B49-80D1-155EA9F45CE7}"/>
              </a:ext>
            </a:extLst>
          </p:cNvPr>
          <p:cNvSpPr txBox="1"/>
          <p:nvPr/>
        </p:nvSpPr>
        <p:spPr>
          <a:xfrm>
            <a:off x="7612143" y="4301728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04.04.2020</a:t>
            </a:r>
          </a:p>
        </p:txBody>
      </p:sp>
    </p:spTree>
    <p:extLst>
      <p:ext uri="{BB962C8B-B14F-4D97-AF65-F5344CB8AC3E}">
        <p14:creationId xmlns:p14="http://schemas.microsoft.com/office/powerpoint/2010/main" val="2719969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93D69B-75C8-4094-8C73-D542012B8D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62C5FD7-3E43-47E4-B633-D3E9AADA32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FA3214-A5CC-4057-B3E9-35A345314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465" y="0"/>
            <a:ext cx="521907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814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90D96-5B1C-413F-8AD9-64AEF3A3A2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Модуль 1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EF21DA-80D3-458D-9C29-65BD6AD38E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Штуцер</a:t>
            </a:r>
          </a:p>
        </p:txBody>
      </p:sp>
    </p:spTree>
    <p:extLst>
      <p:ext uri="{BB962C8B-B14F-4D97-AF65-F5344CB8AC3E}">
        <p14:creationId xmlns:p14="http://schemas.microsoft.com/office/powerpoint/2010/main" val="993317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FE7721-E7BB-4427-9955-396349055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BDB048-A55D-45C2-B5E4-66A703BB0C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53E328-F36A-4779-9E56-53395204A145}"/>
              </a:ext>
            </a:extLst>
          </p:cNvPr>
          <p:cNvSpPr txBox="1"/>
          <p:nvPr/>
        </p:nvSpPr>
        <p:spPr>
          <a:xfrm>
            <a:off x="8107051" y="4579521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04.04.2020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F5349444-E5EC-403D-85D2-384F2C41B5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0479201"/>
              </p:ext>
            </p:extLst>
          </p:nvPr>
        </p:nvGraphicFramePr>
        <p:xfrm>
          <a:off x="0" y="306"/>
          <a:ext cx="7073900" cy="51431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0" name="Acrobat Document" r:id="rId3" imgW="7781596" imgH="5657850" progId="Acrobat.Document.DC">
                  <p:embed/>
                </p:oleObj>
              </mc:Choice>
              <mc:Fallback>
                <p:oleObj name="Acrobat Document" r:id="rId3" imgW="7781596" imgH="565785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306"/>
                        <a:ext cx="7073900" cy="51431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1835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339AD4-AAE6-4C7E-8BBA-194AE065BB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8DCCBF-A829-49D9-8B71-70E2060910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F6E2E1-11CA-4CF2-8F7A-93D75923D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855" y="0"/>
            <a:ext cx="685229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0B3220-BBFD-43A2-BBC0-0C760F6C40CB}"/>
              </a:ext>
            </a:extLst>
          </p:cNvPr>
          <p:cNvSpPr txBox="1"/>
          <p:nvPr/>
        </p:nvSpPr>
        <p:spPr>
          <a:xfrm>
            <a:off x="7998145" y="2751273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03.03.2020</a:t>
            </a:r>
          </a:p>
        </p:txBody>
      </p:sp>
    </p:spTree>
    <p:extLst>
      <p:ext uri="{BB962C8B-B14F-4D97-AF65-F5344CB8AC3E}">
        <p14:creationId xmlns:p14="http://schemas.microsoft.com/office/powerpoint/2010/main" val="3621881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AB1C52-F56A-4C41-8018-F148FF4F9E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Модуль 2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640BF77-5FBA-4C76-B83C-DC2B00E787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Деталь 1</a:t>
            </a:r>
          </a:p>
        </p:txBody>
      </p:sp>
    </p:spTree>
    <p:extLst>
      <p:ext uri="{BB962C8B-B14F-4D97-AF65-F5344CB8AC3E}">
        <p14:creationId xmlns:p14="http://schemas.microsoft.com/office/powerpoint/2010/main" val="1526179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F1C9A2-258F-46D4-B402-828FCD043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9F2AD1-BDD9-40D7-8865-FF9C809A0D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F8B4B3BF-DB55-4EB0-90E6-2C70F111B5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351490"/>
              </p:ext>
            </p:extLst>
          </p:nvPr>
        </p:nvGraphicFramePr>
        <p:xfrm>
          <a:off x="0" y="60722"/>
          <a:ext cx="7100441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Acrobat Document" r:id="rId3" imgW="7810283" imgH="5657850" progId="Acrobat.Document.DC">
                  <p:embed/>
                </p:oleObj>
              </mc:Choice>
              <mc:Fallback>
                <p:oleObj name="Acrobat Document" r:id="rId3" imgW="7810283" imgH="565785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60722"/>
                        <a:ext cx="7100441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554750E-59A3-4376-B8DD-277529E28446}"/>
              </a:ext>
            </a:extLst>
          </p:cNvPr>
          <p:cNvSpPr txBox="1"/>
          <p:nvPr/>
        </p:nvSpPr>
        <p:spPr>
          <a:xfrm>
            <a:off x="5576347" y="3151912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01.04.2020</a:t>
            </a:r>
          </a:p>
        </p:txBody>
      </p:sp>
    </p:spTree>
    <p:extLst>
      <p:ext uri="{BB962C8B-B14F-4D97-AF65-F5344CB8AC3E}">
        <p14:creationId xmlns:p14="http://schemas.microsoft.com/office/powerpoint/2010/main" val="3394633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C6580F-FD1E-4794-830C-EFBF0BDB8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C1D4E7-A9A8-4D44-8C30-81EBAD9181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10F9F0AA-BDD8-4232-8F4F-E135463F53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4147713"/>
              </p:ext>
            </p:extLst>
          </p:nvPr>
        </p:nvGraphicFramePr>
        <p:xfrm>
          <a:off x="0" y="-1594"/>
          <a:ext cx="7277493" cy="5145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Acrobat Document" r:id="rId3" imgW="11343881" imgH="8020050" progId="Acrobat.Document.DC">
                  <p:embed/>
                </p:oleObj>
              </mc:Choice>
              <mc:Fallback>
                <p:oleObj name="Acrobat Document" r:id="rId3" imgW="11343881" imgH="802005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-1594"/>
                        <a:ext cx="7277493" cy="5145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6786F93-38F8-4BC9-9143-CD8641DE08E4}"/>
              </a:ext>
            </a:extLst>
          </p:cNvPr>
          <p:cNvSpPr txBox="1"/>
          <p:nvPr/>
        </p:nvSpPr>
        <p:spPr>
          <a:xfrm>
            <a:off x="5690647" y="3420130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01.04.2020</a:t>
            </a:r>
          </a:p>
        </p:txBody>
      </p:sp>
    </p:spTree>
    <p:extLst>
      <p:ext uri="{BB962C8B-B14F-4D97-AF65-F5344CB8AC3E}">
        <p14:creationId xmlns:p14="http://schemas.microsoft.com/office/powerpoint/2010/main" val="2307935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C2EAD7-746B-44E7-915F-52FDDDF06B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Модуль 2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BDCAF9-D303-471C-A076-385ADD719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Деталь 2</a:t>
            </a:r>
          </a:p>
        </p:txBody>
      </p:sp>
    </p:spTree>
    <p:extLst>
      <p:ext uri="{BB962C8B-B14F-4D97-AF65-F5344CB8AC3E}">
        <p14:creationId xmlns:p14="http://schemas.microsoft.com/office/powerpoint/2010/main" val="89729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F74D634F-BDF5-405D-A728-6C4AC1D906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8400000"/>
              </p:ext>
            </p:extLst>
          </p:nvPr>
        </p:nvGraphicFramePr>
        <p:xfrm>
          <a:off x="0" y="0"/>
          <a:ext cx="6989975" cy="5111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Acrobat Document" r:id="rId3" imgW="7724685" imgH="5648152" progId="Acrobat.Document.DC">
                  <p:embed/>
                </p:oleObj>
              </mc:Choice>
              <mc:Fallback>
                <p:oleObj name="Acrobat Document" r:id="rId3" imgW="7724685" imgH="5648152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6989975" cy="5111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871885A-9984-4420-9B4E-74CF3EE34214}"/>
              </a:ext>
            </a:extLst>
          </p:cNvPr>
          <p:cNvSpPr txBox="1"/>
          <p:nvPr/>
        </p:nvSpPr>
        <p:spPr>
          <a:xfrm>
            <a:off x="5538247" y="2762054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01.04.2020</a:t>
            </a:r>
          </a:p>
        </p:txBody>
      </p:sp>
    </p:spTree>
    <p:extLst>
      <p:ext uri="{BB962C8B-B14F-4D97-AF65-F5344CB8AC3E}">
        <p14:creationId xmlns:p14="http://schemas.microsoft.com/office/powerpoint/2010/main" val="183693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314BF4-F606-4FE1-8468-C173ECB1E4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661BD7-5161-4E5D-9189-52C617426F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73EB482A-AA64-46DD-97E7-C46BB31144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3808213"/>
              </p:ext>
            </p:extLst>
          </p:nvPr>
        </p:nvGraphicFramePr>
        <p:xfrm>
          <a:off x="0" y="-4925"/>
          <a:ext cx="7282206" cy="514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Acrobat Document" r:id="rId3" imgW="11343881" imgH="8020050" progId="Acrobat.Document.DC">
                  <p:embed/>
                </p:oleObj>
              </mc:Choice>
              <mc:Fallback>
                <p:oleObj name="Acrobat Document" r:id="rId3" imgW="11343881" imgH="802005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-4925"/>
                        <a:ext cx="7282206" cy="514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9D0F289-4924-43ED-B323-C3629D54E77F}"/>
              </a:ext>
            </a:extLst>
          </p:cNvPr>
          <p:cNvSpPr txBox="1"/>
          <p:nvPr/>
        </p:nvSpPr>
        <p:spPr>
          <a:xfrm>
            <a:off x="5538247" y="2762054"/>
            <a:ext cx="1069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Зачет</a:t>
            </a:r>
          </a:p>
          <a:p>
            <a:r>
              <a:rPr lang="ru-RU" dirty="0"/>
              <a:t>01.04.2020</a:t>
            </a:r>
          </a:p>
        </p:txBody>
      </p:sp>
    </p:spTree>
    <p:extLst>
      <p:ext uri="{BB962C8B-B14F-4D97-AF65-F5344CB8AC3E}">
        <p14:creationId xmlns:p14="http://schemas.microsoft.com/office/powerpoint/2010/main" val="1505138105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Тема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80</Words>
  <Application>Microsoft Office PowerPoint</Application>
  <PresentationFormat>Экран (16:9)</PresentationFormat>
  <Paragraphs>45</Paragraphs>
  <Slides>20</Slides>
  <Notes>1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Arial</vt:lpstr>
      <vt:lpstr>Calibri</vt:lpstr>
      <vt:lpstr>1_Тема Office</vt:lpstr>
      <vt:lpstr>Acrobat Document</vt:lpstr>
      <vt:lpstr>Adobe Acrobat Document</vt:lpstr>
      <vt:lpstr>Группа РК6-26Б Петраков С.А. Инженерная графика</vt:lpstr>
      <vt:lpstr>Модуль 1</vt:lpstr>
      <vt:lpstr>Презентация PowerPoint</vt:lpstr>
      <vt:lpstr>Модуль 2</vt:lpstr>
      <vt:lpstr>Презентация PowerPoint</vt:lpstr>
      <vt:lpstr>Презентация PowerPoint</vt:lpstr>
      <vt:lpstr>Модуль 2</vt:lpstr>
      <vt:lpstr>Презентация PowerPoint</vt:lpstr>
      <vt:lpstr>Презентация PowerPoint</vt:lpstr>
      <vt:lpstr>РК2</vt:lpstr>
      <vt:lpstr>Презентация PowerPoint</vt:lpstr>
      <vt:lpstr>Модуль 3</vt:lpstr>
      <vt:lpstr>Презентация PowerPoint</vt:lpstr>
      <vt:lpstr>Презентация PowerPoint</vt:lpstr>
      <vt:lpstr>Презентация PowerPoint</vt:lpstr>
      <vt:lpstr>Презентация PowerPoint</vt:lpstr>
      <vt:lpstr>РК3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Группа РК6-26Б Петраков С.А. Инженерная графика</dc:title>
  <cp:lastModifiedBy>Admin</cp:lastModifiedBy>
  <cp:revision>28</cp:revision>
  <dcterms:modified xsi:type="dcterms:W3CDTF">2020-05-27T11:00:32Z</dcterms:modified>
</cp:coreProperties>
</file>